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22" y="5060404"/>
            <a:ext cx="4032448" cy="62562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Выставка домашних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Два 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самых добрых и красивых конкурса</a:t>
            </a:r>
          </a:p>
        </p:txBody>
      </p:sp>
      <p:pic>
        <p:nvPicPr>
          <p:cNvPr id="1026" name="Picture 2" descr="D:\Полежаева\Фото\конкурсы цветов и животных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837126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Полежаева\Фото\конкурсы цветов и животных\IMG_0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176464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97754" y="4939407"/>
            <a:ext cx="4371786" cy="62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</a:rPr>
              <a:t>Выставка-конкурс комнатных растений «Цветущий ПГУ»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ежаева\Фото\конкурсы цветов и животных\IMG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0" y="1466721"/>
            <a:ext cx="1339496" cy="238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D:\Полежаева\Фото\конкурсы цветов и животных\IMG_2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4" y="3933056"/>
            <a:ext cx="3584399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олежаева\Фото\конкурсы цветов и животных\IMG_2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583" r="30399" b="11058"/>
          <a:stretch/>
        </p:blipFill>
        <p:spPr bwMode="auto">
          <a:xfrm>
            <a:off x="739229" y="1665332"/>
            <a:ext cx="2927132" cy="1782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D:\Полежаева\Фото\конкурсы цветов и животных\IMG_2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/>
          <a:stretch/>
        </p:blipFill>
        <p:spPr bwMode="auto">
          <a:xfrm>
            <a:off x="5652120" y="3952468"/>
            <a:ext cx="2664296" cy="2215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5" name="Picture 7" descr="D:\Полежаева\Фото\конкурсы цветов и животных\IMG_46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3028" r="23507" b="16264"/>
          <a:stretch/>
        </p:blipFill>
        <p:spPr bwMode="auto">
          <a:xfrm>
            <a:off x="5652120" y="1433670"/>
            <a:ext cx="2938700" cy="2090802"/>
          </a:xfrm>
          <a:prstGeom prst="ellipse">
            <a:avLst/>
          </a:prstGeom>
          <a:ln w="190500" cap="rnd">
            <a:solidFill>
              <a:schemeClr val="tx1">
                <a:lumMod val="6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8877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рамках реализации проекта «Дай лапу, Друг!» организована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ежегодная </a:t>
            </a: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выставка </a:t>
            </a: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животных </a:t>
            </a: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АТФ-20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..... К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участию в данной выставке приглашаются абсолютно все виды питомцев, независимо от происхождения и породы</a:t>
            </a:r>
          </a:p>
        </p:txBody>
      </p:sp>
    </p:spTree>
    <p:extLst>
      <p:ext uri="{BB962C8B-B14F-4D97-AF65-F5344CB8AC3E}">
        <p14:creationId xmlns:p14="http://schemas.microsoft.com/office/powerpoint/2010/main" val="27396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очном формате выставка предусматривала непосредственное участие животных, проведение различных конкурсов для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собак и кошек,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что очень радовало присутствовавших хозяев. Все участники выставки получали какие-либо подарки от наших спонсоров (выпускников факультета). </a:t>
            </a:r>
          </a:p>
        </p:txBody>
      </p:sp>
      <p:pic>
        <p:nvPicPr>
          <p:cNvPr id="1026" name="Picture 2" descr="D:\Полежаева\Фото\конкурсы цветов и животных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8" y="2056792"/>
            <a:ext cx="3442003" cy="2341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ежаева\Фото\конкурсы цветов и животных\IMG_2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/>
          <a:stretch/>
        </p:blipFill>
        <p:spPr bwMode="auto">
          <a:xfrm>
            <a:off x="5531946" y="1725561"/>
            <a:ext cx="1586315" cy="269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олежаева\Фото\конкурсы цветов и животных\IMG_2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9" y="4640078"/>
            <a:ext cx="3257772" cy="1832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D:\Полежаева\Фото\конкурсы цветов и животных\IMG_2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90" y="4593874"/>
            <a:ext cx="3283742" cy="1847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Мои </a:t>
            </a:r>
            <a:r>
              <a:rPr lang="ru-RU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ахатинки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indent="354013"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для поддержания нашей выставки, дальнейшей ее успешной реализации, мы, сотрудники факультета, становимся обладателями необычных домашних животных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D:\Полежаева\Фото\конкурсы цветов и животных\_viber_2021-11-24_16-34-14-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7" y="2492896"/>
            <a:ext cx="2448272" cy="3264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D:\Полежаева\Фото\конкурсы цветов и животных\_viber_2021-11-24_16-35-28-6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2"/>
          <a:stretch/>
        </p:blipFill>
        <p:spPr bwMode="auto">
          <a:xfrm>
            <a:off x="5076056" y="2506349"/>
            <a:ext cx="2854539" cy="3264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23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Первые участники выставки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Выставка-конкурс «Цветущий ПГУ»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очень красивое мероприятие, была инициирована заведующим кафедрой садоводства, защиты растений и экологии </a:t>
            </a:r>
            <a:r>
              <a:rPr lang="ru-RU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Антюховой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О.В. ко дню рождения ПГУ. Первая выставка проводилась в актовом зале факультета, в ней приняли участие 24 обладателя комнатных растений, как студентов, так и сотрудников факультета, а также организаций, таких как ТАТК им. М.В. Фрунзе, ботанические сады.</a:t>
            </a:r>
          </a:p>
        </p:txBody>
      </p:sp>
      <p:pic>
        <p:nvPicPr>
          <p:cNvPr id="3074" name="Picture 2" descr="D:\Полежаева\Фото\конкурсы цветов и животных\IMG_0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4603"/>
            <a:ext cx="4968552" cy="3105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олежаева\Фото\конкурсы цветов и животных\IMG_0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34626"/>
          <a:stretch/>
        </p:blipFill>
        <p:spPr bwMode="auto">
          <a:xfrm>
            <a:off x="5652120" y="3068960"/>
            <a:ext cx="2860555" cy="3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2020 и 2021 году, в 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условиях ограничительных мер, выставка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проходила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территории нашего факультета. В этом году организаторы предусмотрели такой формат, как обмен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растениями и их продажа, поэтому весной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проводилось черенкование многих растений и подготовка их к обмену.</a:t>
            </a:r>
          </a:p>
        </p:txBody>
      </p:sp>
      <p:pic>
        <p:nvPicPr>
          <p:cNvPr id="4098" name="Picture 2" descr="D:\Полежаева\Фото\конкурсы цветов и животных\IMG_5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9007"/>
            <a:ext cx="3775027" cy="2516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Полежаева\Фото\конкурсы цветов и животных\IMG_5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2948"/>
            <a:ext cx="3765283" cy="2510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7" y="4715658"/>
            <a:ext cx="8229600" cy="1911651"/>
          </a:xfrm>
        </p:spPr>
        <p:txBody>
          <a:bodyPr>
            <a:normAutofit fontScale="92500" lnSpcReduction="10000"/>
          </a:bodyPr>
          <a:lstStyle/>
          <a:p>
            <a:pPr marL="3175" indent="11113" algn="ctr"/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 первоначальной подготовке к нашим мероприятиям был создан организационный комитет, который разрабатывал грамоты и сертификаты участников, а также занимался поиском спонсорской помощи. Благодаря чему, по результатам голосования зрителей, нам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удается отметить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подарками наиболее понравившиеся растения и животных.</a:t>
            </a:r>
          </a:p>
        </p:txBody>
      </p:sp>
      <p:pic>
        <p:nvPicPr>
          <p:cNvPr id="5122" name="Picture 2" descr="D:\Полежаева\Фото\конкурсы цветов и животных\IMG_5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4393"/>
            <a:ext cx="3312368" cy="2208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олежаева\Фото\конкурсы цветов и животных\IMG_4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62" y="2247455"/>
            <a:ext cx="3312368" cy="2208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D:\Полежаева\Фото\конкурсы цветов и животных\IMG_0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175"/>
            <a:ext cx="3312368" cy="2070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D:\Полежаева\Фото\конкурсы цветов и животных\IMG_0562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8"/>
          <a:stretch/>
        </p:blipFill>
        <p:spPr bwMode="auto">
          <a:xfrm>
            <a:off x="4932040" y="188640"/>
            <a:ext cx="2963880" cy="2042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Наши дизайнерские грамоты, сертификаты и медальоны 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D:\Полежаева\Фото\конкурсы цветов и животных\IMG_20211125_0859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26314"/>
          <a:stretch/>
        </p:blipFill>
        <p:spPr bwMode="auto">
          <a:xfrm>
            <a:off x="3275856" y="2060848"/>
            <a:ext cx="3480619" cy="4228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олежаева\Фото\конкурсы цветов и животных\IMG_20211125_085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10669"/>
          <a:stretch/>
        </p:blipFill>
        <p:spPr bwMode="auto">
          <a:xfrm rot="16200000">
            <a:off x="599520" y="2358980"/>
            <a:ext cx="2866179" cy="327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ежаева\Фото\конкурсы цветов и животных\IMG_20211125_090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24" y="2369344"/>
            <a:ext cx="2483649" cy="3311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594" y="54868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Спасибо за внимание </a:t>
            </a:r>
          </a:p>
          <a:p>
            <a:pPr algn="ctr"/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ждем вас на наших выставках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D:\Полежаева\Фото\конкурсы цветов и животных\IMG_05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3"/>
          <a:stretch/>
        </p:blipFill>
        <p:spPr bwMode="auto">
          <a:xfrm>
            <a:off x="1043608" y="4149080"/>
            <a:ext cx="2553304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лежаева\Фото\конкурсы цветов и животных\IMG_5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87" y="4241709"/>
            <a:ext cx="3168352" cy="2112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олежаева\Фото\конкурсы цветов и животных\IMG_46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20332" r="36268" b="15930"/>
          <a:stretch/>
        </p:blipFill>
        <p:spPr bwMode="auto">
          <a:xfrm>
            <a:off x="3216882" y="1902911"/>
            <a:ext cx="2964426" cy="2698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29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829</TotalTime>
  <Words>282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Два самых добрых и красивых конкурса</vt:lpstr>
      <vt:lpstr>Презентация PowerPoint</vt:lpstr>
      <vt:lpstr>Презентация PowerPoint</vt:lpstr>
      <vt:lpstr>И для поддержания нашей выставки, дальнейшей ее успешной реализации, мы, сотрудники факультета, становимся обладателями необычных домашних животных</vt:lpstr>
      <vt:lpstr>Выставка-конкурс «Цветущий ПГУ» очень красивое мероприятие, была инициирована заведующим кафедрой садоводства, защиты растений и экологии Антюховой О.В. ко дню рождения ПГУ. Первая выставка проводилась в актовом зале факультета, в ней приняли участие 24 обладателя комнатных растений, как студентов, так и сотрудников факультета, а также организаций, таких как ТАТК им. М.В. Фрунзе, ботанические сады.</vt:lpstr>
      <vt:lpstr>В 2020 и 2021 году, в  условиях ограничительных мер, выставка проходила на территории нашего факультета. В этом году организаторы предусмотрели такой формат, как обмен растениями и их продажа, поэтому весной проводилось черенкование многих растений и подготовка их к обмену.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воспитательной работы на АТФ</dc:title>
  <dc:creator>Ира</dc:creator>
  <cp:lastModifiedBy>Ира</cp:lastModifiedBy>
  <cp:revision>26</cp:revision>
  <dcterms:created xsi:type="dcterms:W3CDTF">2021-11-23T09:53:57Z</dcterms:created>
  <dcterms:modified xsi:type="dcterms:W3CDTF">2021-11-25T08:29:05Z</dcterms:modified>
</cp:coreProperties>
</file>