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1" r:id="rId9"/>
    <p:sldId id="262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20A"/>
    <a:srgbClr val="E6E6E6"/>
    <a:srgbClr val="F8EF34"/>
    <a:srgbClr val="F4891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-708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7A74-8578-4ADA-9B75-9A2E6F4A3B8F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23BB-7D15-47F6-BDB6-D1427D2343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176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7A74-8578-4ADA-9B75-9A2E6F4A3B8F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23BB-7D15-47F6-BDB6-D1427D2343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742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7A74-8578-4ADA-9B75-9A2E6F4A3B8F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23BB-7D15-47F6-BDB6-D1427D2343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1365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7A74-8578-4ADA-9B75-9A2E6F4A3B8F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23BB-7D15-47F6-BDB6-D1427D2343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133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7A74-8578-4ADA-9B75-9A2E6F4A3B8F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23BB-7D15-47F6-BDB6-D1427D2343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827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7A74-8578-4ADA-9B75-9A2E6F4A3B8F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23BB-7D15-47F6-BDB6-D1427D2343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6879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7A74-8578-4ADA-9B75-9A2E6F4A3B8F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23BB-7D15-47F6-BDB6-D1427D2343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898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7A74-8578-4ADA-9B75-9A2E6F4A3B8F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23BB-7D15-47F6-BDB6-D1427D2343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4293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7A74-8578-4ADA-9B75-9A2E6F4A3B8F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23BB-7D15-47F6-BDB6-D1427D2343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09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7A74-8578-4ADA-9B75-9A2E6F4A3B8F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23BB-7D15-47F6-BDB6-D1427D2343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089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7A74-8578-4ADA-9B75-9A2E6F4A3B8F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23BB-7D15-47F6-BDB6-D1427D2343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865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37A74-8578-4ADA-9B75-9A2E6F4A3B8F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623BB-7D15-47F6-BDB6-D1427D2343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007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122" y="478793"/>
            <a:ext cx="6129014" cy="6129014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2">
                  <a:lumMod val="7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2700000" scaled="1"/>
            <a:tileRect/>
          </a:gradFill>
        </p:spPr>
      </p:pic>
      <p:sp>
        <p:nvSpPr>
          <p:cNvPr id="6" name="Прямоугольник 5"/>
          <p:cNvSpPr/>
          <p:nvPr/>
        </p:nvSpPr>
        <p:spPr>
          <a:xfrm>
            <a:off x="-457200" y="-266700"/>
            <a:ext cx="12649200" cy="7391400"/>
          </a:xfrm>
          <a:prstGeom prst="rect">
            <a:avLst/>
          </a:prstGeom>
          <a:solidFill>
            <a:schemeClr val="tx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9593139">
            <a:off x="-1699261" y="5303519"/>
            <a:ext cx="3398520" cy="3108960"/>
          </a:xfrm>
          <a:prstGeom prst="rect">
            <a:avLst/>
          </a:prstGeom>
          <a:noFill/>
          <a:ln w="76200">
            <a:gradFill>
              <a:gsLst>
                <a:gs pos="46000">
                  <a:srgbClr val="FFC000"/>
                </a:gs>
                <a:gs pos="5000">
                  <a:srgbClr val="CC620A"/>
                </a:gs>
                <a:gs pos="83000">
                  <a:srgbClr val="FFC000"/>
                </a:gs>
                <a:gs pos="100000">
                  <a:srgbClr val="F8EF3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9635630">
            <a:off x="10492739" y="-1021081"/>
            <a:ext cx="3398520" cy="3108960"/>
          </a:xfrm>
          <a:prstGeom prst="rect">
            <a:avLst/>
          </a:prstGeom>
          <a:noFill/>
          <a:ln w="76200">
            <a:gradFill>
              <a:gsLst>
                <a:gs pos="46000">
                  <a:srgbClr val="FFC000"/>
                </a:gs>
                <a:gs pos="5000">
                  <a:srgbClr val="CC620A"/>
                </a:gs>
                <a:gs pos="83000">
                  <a:srgbClr val="FFC000"/>
                </a:gs>
                <a:gs pos="100000">
                  <a:srgbClr val="F8EF3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15988" y="1158031"/>
            <a:ext cx="1035728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5400" b="1" cap="all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БЕНДЕРСКИЙ ПОЛИТЕХНИЧЕСКИЙ </a:t>
            </a:r>
            <a:r>
              <a:rPr lang="ru-RU" sz="5400" b="1" cap="all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</a:t>
            </a:r>
          </a:p>
          <a:p>
            <a:pPr lvl="0" algn="ctr"/>
            <a:endParaRPr lang="ru-RU" sz="2400" b="1" cap="all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</a:p>
          <a:p>
            <a:pPr lvl="0" algn="ctr"/>
            <a:endParaRPr lang="ru-RU" sz="24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5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«ЛУЧШИЙ СТУДЕНТ ГОДА»</a:t>
            </a:r>
            <a:endParaRPr lang="ru-RU" sz="5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02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122" y="478793"/>
            <a:ext cx="6129014" cy="6129014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2">
                  <a:lumMod val="7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2700000" scaled="1"/>
            <a:tileRect/>
          </a:gradFill>
        </p:spPr>
      </p:pic>
      <p:sp>
        <p:nvSpPr>
          <p:cNvPr id="6" name="Прямоугольник 5"/>
          <p:cNvSpPr/>
          <p:nvPr/>
        </p:nvSpPr>
        <p:spPr>
          <a:xfrm>
            <a:off x="-229972" y="-196877"/>
            <a:ext cx="12649200" cy="7391400"/>
          </a:xfrm>
          <a:prstGeom prst="rect">
            <a:avLst/>
          </a:prstGeom>
          <a:solidFill>
            <a:schemeClr val="tx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1554909" y="-983555"/>
            <a:ext cx="14991040" cy="8664572"/>
            <a:chOff x="-1646349" y="-785435"/>
            <a:chExt cx="14991040" cy="8664572"/>
          </a:xfrm>
        </p:grpSpPr>
        <p:sp>
          <p:nvSpPr>
            <p:cNvPr id="4" name="Прямоугольник 3"/>
            <p:cNvSpPr/>
            <p:nvPr/>
          </p:nvSpPr>
          <p:spPr>
            <a:xfrm rot="19593139">
              <a:off x="-1646349" y="4770177"/>
              <a:ext cx="3398520" cy="3108960"/>
            </a:xfrm>
            <a:prstGeom prst="rect">
              <a:avLst/>
            </a:prstGeom>
            <a:noFill/>
            <a:ln w="76200">
              <a:gradFill>
                <a:gsLst>
                  <a:gs pos="46000">
                    <a:srgbClr val="FFC000"/>
                  </a:gs>
                  <a:gs pos="5000">
                    <a:srgbClr val="CC620A"/>
                  </a:gs>
                  <a:gs pos="83000">
                    <a:srgbClr val="FFC000"/>
                  </a:gs>
                  <a:gs pos="100000">
                    <a:srgbClr val="F8EF34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rot="19635630">
              <a:off x="9946171" y="-785435"/>
              <a:ext cx="3398520" cy="3108960"/>
            </a:xfrm>
            <a:prstGeom prst="rect">
              <a:avLst/>
            </a:prstGeom>
            <a:noFill/>
            <a:ln w="76200">
              <a:gradFill>
                <a:gsLst>
                  <a:gs pos="46000">
                    <a:srgbClr val="FFC000"/>
                  </a:gs>
                  <a:gs pos="5000">
                    <a:srgbClr val="CC620A"/>
                  </a:gs>
                  <a:gs pos="83000">
                    <a:srgbClr val="FFC000"/>
                  </a:gs>
                  <a:gs pos="100000">
                    <a:srgbClr val="F8EF34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49337" y="2672230"/>
              <a:ext cx="1009058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8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Спасибо за внимание</a:t>
              </a:r>
              <a:r>
                <a:rPr lang="en-US" sz="8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2719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307394" y="-105275"/>
            <a:ext cx="5884606" cy="8214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03889" y="629782"/>
            <a:ext cx="463609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«Лучший студент года Бендерского политехнического филиала»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студентов академических групп по направлениям высшего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профессионального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дневной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обучения.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Конкурс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 традицией. И будет проходить ежегодно в Бендерском политехническом филиале.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3889" y="4844658"/>
            <a:ext cx="4597564" cy="707886"/>
          </a:xfrm>
          <a:prstGeom prst="rect">
            <a:avLst/>
          </a:prstGeom>
          <a:gradFill flip="none" rotWithShape="1">
            <a:gsLst>
              <a:gs pos="46000">
                <a:srgbClr val="FFC000">
                  <a:lumMod val="96000"/>
                  <a:lumOff val="4000"/>
                </a:srgbClr>
              </a:gs>
              <a:gs pos="5000">
                <a:srgbClr val="CC620A"/>
              </a:gs>
              <a:gs pos="83000">
                <a:srgbClr val="FFC000"/>
              </a:gs>
              <a:gs pos="100000">
                <a:srgbClr val="F8EF34"/>
              </a:gs>
            </a:gsLst>
            <a:lin ang="2700000" scaled="1"/>
            <a:tileRect/>
          </a:gradFill>
          <a:effectLst>
            <a:outerShdw blurRad="50800" dist="38100" dir="13500000" sx="102000" sy="102000" algn="br" rotWithShape="0">
              <a:schemeClr val="tx1">
                <a:lumMod val="65000"/>
                <a:lumOff val="35000"/>
                <a:alpha val="32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 способствует развитию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творческого </a:t>
            </a: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потенциала студентов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548" t="-393" r="166" b="708"/>
          <a:stretch/>
        </p:blipFill>
        <p:spPr>
          <a:xfrm>
            <a:off x="7382377" y="205049"/>
            <a:ext cx="3583857" cy="3163530"/>
          </a:xfrm>
          <a:prstGeom prst="rect">
            <a:avLst/>
          </a:prstGeom>
          <a:noFill/>
          <a:ln w="76200">
            <a:gradFill>
              <a:gsLst>
                <a:gs pos="46000">
                  <a:srgbClr val="FFC000"/>
                </a:gs>
                <a:gs pos="5000">
                  <a:srgbClr val="CC620A"/>
                </a:gs>
                <a:gs pos="83000">
                  <a:srgbClr val="FFC000"/>
                </a:gs>
                <a:gs pos="100000">
                  <a:srgbClr val="F8EF34"/>
                </a:gs>
              </a:gsLst>
              <a:lin ang="5400000" scaled="1"/>
            </a:gra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016" t="26599" r="23405" b="-147"/>
          <a:stretch/>
        </p:blipFill>
        <p:spPr>
          <a:xfrm>
            <a:off x="7370172" y="3612944"/>
            <a:ext cx="3596062" cy="3171314"/>
          </a:xfrm>
          <a:prstGeom prst="rect">
            <a:avLst/>
          </a:prstGeom>
          <a:noFill/>
          <a:ln w="76200">
            <a:gradFill>
              <a:gsLst>
                <a:gs pos="46000">
                  <a:srgbClr val="FFC000"/>
                </a:gs>
                <a:gs pos="5000">
                  <a:srgbClr val="CC620A"/>
                </a:gs>
                <a:gs pos="83000">
                  <a:srgbClr val="FFC000"/>
                </a:gs>
                <a:gs pos="100000">
                  <a:srgbClr val="F8EF34"/>
                </a:gs>
              </a:gsLst>
              <a:lin ang="5400000" scaled="1"/>
            </a:gradFill>
          </a:ln>
        </p:spPr>
      </p:pic>
      <p:sp>
        <p:nvSpPr>
          <p:cNvPr id="6" name="Прямоугольник 5"/>
          <p:cNvSpPr/>
          <p:nvPr/>
        </p:nvSpPr>
        <p:spPr>
          <a:xfrm rot="18887053">
            <a:off x="5443278" y="2159235"/>
            <a:ext cx="2737746" cy="2663053"/>
          </a:xfrm>
          <a:prstGeom prst="rect">
            <a:avLst/>
          </a:prstGeom>
          <a:noFill/>
          <a:ln w="76200">
            <a:gradFill>
              <a:gsLst>
                <a:gs pos="46000">
                  <a:srgbClr val="FFC000"/>
                </a:gs>
                <a:gs pos="5000">
                  <a:srgbClr val="CC620A"/>
                </a:gs>
                <a:gs pos="83000">
                  <a:srgbClr val="FFC000"/>
                </a:gs>
                <a:gs pos="100000">
                  <a:srgbClr val="F8EF3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963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575304" y="-11464"/>
            <a:ext cx="5884606" cy="8214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3534" y="749253"/>
            <a:ext cx="500576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ЭТАП: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видеоматериала – презентационный ролик: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Почему Я лучший студент года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?».</a:t>
            </a: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ЭТАП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участник Конкурса должен представить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конкурсной комиссии портфолио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721" y="4676715"/>
            <a:ext cx="4614245" cy="707886"/>
          </a:xfrm>
          <a:prstGeom prst="rect">
            <a:avLst/>
          </a:prstGeom>
          <a:gradFill flip="none" rotWithShape="1">
            <a:gsLst>
              <a:gs pos="46000">
                <a:srgbClr val="FFC000">
                  <a:lumMod val="96000"/>
                  <a:lumOff val="4000"/>
                </a:srgbClr>
              </a:gs>
              <a:gs pos="5000">
                <a:srgbClr val="CC620A"/>
              </a:gs>
              <a:gs pos="83000">
                <a:srgbClr val="FFC000"/>
              </a:gs>
              <a:gs pos="100000">
                <a:srgbClr val="F8EF34"/>
              </a:gs>
            </a:gsLst>
            <a:lin ang="2700000" scaled="1"/>
            <a:tileRect/>
          </a:gradFill>
          <a:effectLst>
            <a:outerShdw blurRad="50800" dist="38100" dir="13500000" sx="102000" sy="102000" algn="br" rotWithShape="0">
              <a:schemeClr val="tx1">
                <a:lumMod val="65000"/>
                <a:lumOff val="35000"/>
                <a:alpha val="32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Портфолио сдается конкурсной комиссии до 5 июля.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99" t="1112" r="19062" b="5110"/>
          <a:stretch/>
        </p:blipFill>
        <p:spPr>
          <a:xfrm>
            <a:off x="8833053" y="182881"/>
            <a:ext cx="3148985" cy="5091462"/>
          </a:xfrm>
          <a:prstGeom prst="rect">
            <a:avLst/>
          </a:prstGeom>
          <a:noFill/>
          <a:ln w="76200">
            <a:gradFill>
              <a:gsLst>
                <a:gs pos="46000">
                  <a:srgbClr val="FFC000"/>
                </a:gs>
                <a:gs pos="5000">
                  <a:srgbClr val="CC620A"/>
                </a:gs>
                <a:gs pos="83000">
                  <a:srgbClr val="FFC000"/>
                </a:gs>
                <a:gs pos="100000">
                  <a:srgbClr val="F8EF34"/>
                </a:gs>
              </a:gsLst>
              <a:lin ang="5400000" scaled="1"/>
            </a:gra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630" t="-176" r="34929" b="-8"/>
          <a:stretch/>
        </p:blipFill>
        <p:spPr>
          <a:xfrm>
            <a:off x="5592448" y="1857249"/>
            <a:ext cx="2957459" cy="4653966"/>
          </a:xfrm>
          <a:prstGeom prst="rect">
            <a:avLst/>
          </a:prstGeom>
          <a:noFill/>
          <a:ln w="76200">
            <a:gradFill>
              <a:gsLst>
                <a:gs pos="46000">
                  <a:srgbClr val="FFC000"/>
                </a:gs>
                <a:gs pos="5000">
                  <a:srgbClr val="CC620A"/>
                </a:gs>
                <a:gs pos="83000">
                  <a:srgbClr val="FFC000"/>
                </a:gs>
                <a:gs pos="100000">
                  <a:srgbClr val="F8EF34"/>
                </a:gs>
              </a:gsLst>
              <a:lin ang="5400000" scaled="1"/>
            </a:gradFill>
          </a:ln>
        </p:spPr>
      </p:pic>
      <p:sp>
        <p:nvSpPr>
          <p:cNvPr id="8" name="Прямоугольник 7"/>
          <p:cNvSpPr/>
          <p:nvPr/>
        </p:nvSpPr>
        <p:spPr>
          <a:xfrm rot="19593139">
            <a:off x="6764863" y="-110344"/>
            <a:ext cx="2397671" cy="2111835"/>
          </a:xfrm>
          <a:prstGeom prst="rect">
            <a:avLst/>
          </a:prstGeom>
          <a:noFill/>
          <a:ln w="76200">
            <a:gradFill>
              <a:gsLst>
                <a:gs pos="46000">
                  <a:srgbClr val="FFC000"/>
                </a:gs>
                <a:gs pos="5000">
                  <a:srgbClr val="CC620A"/>
                </a:gs>
                <a:gs pos="83000">
                  <a:srgbClr val="FFC000"/>
                </a:gs>
                <a:gs pos="100000">
                  <a:srgbClr val="F8EF3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9593139">
            <a:off x="8121493" y="5162613"/>
            <a:ext cx="2397671" cy="2111835"/>
          </a:xfrm>
          <a:prstGeom prst="rect">
            <a:avLst/>
          </a:prstGeom>
          <a:noFill/>
          <a:ln w="76200">
            <a:gradFill>
              <a:gsLst>
                <a:gs pos="46000">
                  <a:srgbClr val="FFC000"/>
                </a:gs>
                <a:gs pos="5000">
                  <a:srgbClr val="CC620A"/>
                </a:gs>
                <a:gs pos="83000">
                  <a:srgbClr val="FFC000"/>
                </a:gs>
                <a:gs pos="100000">
                  <a:srgbClr val="F8EF3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1722" y="3388076"/>
            <a:ext cx="4614244" cy="707886"/>
          </a:xfrm>
          <a:prstGeom prst="rect">
            <a:avLst/>
          </a:prstGeom>
          <a:gradFill flip="none" rotWithShape="1">
            <a:gsLst>
              <a:gs pos="46000">
                <a:srgbClr val="FFC000">
                  <a:lumMod val="96000"/>
                  <a:lumOff val="4000"/>
                </a:srgbClr>
              </a:gs>
              <a:gs pos="5000">
                <a:srgbClr val="CC620A"/>
              </a:gs>
              <a:gs pos="83000">
                <a:srgbClr val="FFC000"/>
              </a:gs>
              <a:gs pos="100000">
                <a:srgbClr val="F8EF34"/>
              </a:gs>
            </a:gsLst>
            <a:lin ang="2700000" scaled="1"/>
            <a:tileRect/>
          </a:gradFill>
          <a:effectLst>
            <a:outerShdw blurRad="50800" dist="38100" dir="13500000" sx="102000" sy="102000" algn="br" rotWithShape="0">
              <a:schemeClr val="tx1">
                <a:lumMod val="65000"/>
                <a:lumOff val="35000"/>
                <a:alpha val="32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Видеоматериал отправляется на электронную почту в срок до 1 июня.</a:t>
            </a:r>
          </a:p>
        </p:txBody>
      </p:sp>
    </p:spTree>
    <p:extLst>
      <p:ext uri="{BB962C8B-B14F-4D97-AF65-F5344CB8AC3E}">
        <p14:creationId xmlns="" xmlns:p14="http://schemas.microsoft.com/office/powerpoint/2010/main" val="330626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/>
          <a:srcRect l="30675" t="27292" r="26451" b="17917"/>
          <a:stretch/>
        </p:blipFill>
        <p:spPr>
          <a:xfrm>
            <a:off x="7040880" y="1352647"/>
            <a:ext cx="4709160" cy="3840480"/>
          </a:xfrm>
          <a:prstGeom prst="rect">
            <a:avLst/>
          </a:prstGeom>
          <a:solidFill>
            <a:schemeClr val="bg1"/>
          </a:solidFill>
          <a:ln w="38100">
            <a:gradFill>
              <a:gsLst>
                <a:gs pos="46000">
                  <a:srgbClr val="FFC000"/>
                </a:gs>
                <a:gs pos="5000">
                  <a:srgbClr val="CC620A"/>
                </a:gs>
                <a:gs pos="83000">
                  <a:srgbClr val="FFC000"/>
                </a:gs>
                <a:gs pos="100000">
                  <a:srgbClr val="F8EF34"/>
                </a:gs>
              </a:gsLst>
              <a:lin ang="5400000" scaled="1"/>
            </a:gra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/>
          <a:srcRect l="28879" t="12803" r="26461" b="13449"/>
          <a:stretch/>
        </p:blipFill>
        <p:spPr>
          <a:xfrm>
            <a:off x="767785" y="1352647"/>
            <a:ext cx="4654959" cy="3932582"/>
          </a:xfrm>
          <a:prstGeom prst="rect">
            <a:avLst/>
          </a:prstGeom>
          <a:solidFill>
            <a:schemeClr val="bg1"/>
          </a:solidFill>
          <a:ln w="38100">
            <a:gradFill>
              <a:gsLst>
                <a:gs pos="46000">
                  <a:srgbClr val="FFC000"/>
                </a:gs>
                <a:gs pos="5000">
                  <a:srgbClr val="CC620A"/>
                </a:gs>
                <a:gs pos="83000">
                  <a:srgbClr val="FFC000"/>
                </a:gs>
                <a:gs pos="100000">
                  <a:srgbClr val="F8EF34"/>
                </a:gs>
              </a:gsLst>
              <a:lin ang="5400000" scaled="1"/>
            </a:gradFill>
          </a:ln>
        </p:spPr>
      </p:pic>
      <p:sp>
        <p:nvSpPr>
          <p:cNvPr id="4" name="Прямоугольник 3"/>
          <p:cNvSpPr/>
          <p:nvPr/>
        </p:nvSpPr>
        <p:spPr>
          <a:xfrm rot="18894048">
            <a:off x="4751347" y="5945134"/>
            <a:ext cx="3104873" cy="3096525"/>
          </a:xfrm>
          <a:prstGeom prst="rect">
            <a:avLst/>
          </a:prstGeom>
          <a:noFill/>
          <a:ln w="76200">
            <a:gradFill>
              <a:gsLst>
                <a:gs pos="46000">
                  <a:srgbClr val="FFC000"/>
                </a:gs>
                <a:gs pos="5000">
                  <a:srgbClr val="CC620A"/>
                </a:gs>
                <a:gs pos="83000">
                  <a:srgbClr val="FFC000"/>
                </a:gs>
                <a:gs pos="100000">
                  <a:srgbClr val="F8EF3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 rot="18894048">
            <a:off x="4706476" y="-2146266"/>
            <a:ext cx="3104873" cy="3096525"/>
          </a:xfrm>
          <a:prstGeom prst="rect">
            <a:avLst/>
          </a:prstGeom>
          <a:noFill/>
          <a:ln w="76200">
            <a:gradFill>
              <a:gsLst>
                <a:gs pos="46000">
                  <a:srgbClr val="FFC000"/>
                </a:gs>
                <a:gs pos="5000">
                  <a:srgbClr val="CC620A"/>
                </a:gs>
                <a:gs pos="83000">
                  <a:srgbClr val="FFC000"/>
                </a:gs>
                <a:gs pos="100000">
                  <a:srgbClr val="F8EF3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63933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14129" t="6249" r="51610" b="15886"/>
          <a:stretch/>
        </p:blipFill>
        <p:spPr>
          <a:xfrm>
            <a:off x="768200" y="409571"/>
            <a:ext cx="4457700" cy="5695950"/>
          </a:xfrm>
          <a:prstGeom prst="rect">
            <a:avLst/>
          </a:prstGeom>
          <a:noFill/>
          <a:ln w="76200">
            <a:gradFill>
              <a:gsLst>
                <a:gs pos="46000">
                  <a:srgbClr val="FFC000"/>
                </a:gs>
                <a:gs pos="5000">
                  <a:srgbClr val="CC620A"/>
                </a:gs>
                <a:gs pos="83000">
                  <a:srgbClr val="FFC000"/>
                </a:gs>
                <a:gs pos="100000">
                  <a:srgbClr val="F8EF34"/>
                </a:gs>
              </a:gsLst>
              <a:lin ang="5400000" scaled="1"/>
            </a:gra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54246" t="6511" r="11046" b="16921"/>
          <a:stretch/>
        </p:blipFill>
        <p:spPr>
          <a:xfrm>
            <a:off x="7185846" y="409571"/>
            <a:ext cx="4592292" cy="5695950"/>
          </a:xfrm>
          <a:prstGeom prst="rect">
            <a:avLst/>
          </a:prstGeom>
          <a:noFill/>
          <a:ln w="76200">
            <a:gradFill>
              <a:gsLst>
                <a:gs pos="46000">
                  <a:srgbClr val="FFC000"/>
                </a:gs>
                <a:gs pos="5000">
                  <a:srgbClr val="CC620A"/>
                </a:gs>
                <a:gs pos="83000">
                  <a:srgbClr val="FFC000"/>
                </a:gs>
                <a:gs pos="100000">
                  <a:srgbClr val="F8EF34"/>
                </a:gs>
              </a:gsLst>
              <a:lin ang="5400000" scaled="1"/>
            </a:gradFill>
          </a:ln>
        </p:spPr>
      </p:pic>
      <p:sp>
        <p:nvSpPr>
          <p:cNvPr id="4" name="Прямоугольник 3"/>
          <p:cNvSpPr/>
          <p:nvPr/>
        </p:nvSpPr>
        <p:spPr>
          <a:xfrm rot="18894048">
            <a:off x="5240364" y="5095305"/>
            <a:ext cx="1848618" cy="1800358"/>
          </a:xfrm>
          <a:prstGeom prst="rect">
            <a:avLst/>
          </a:prstGeom>
          <a:noFill/>
          <a:ln w="76200">
            <a:gradFill>
              <a:gsLst>
                <a:gs pos="46000">
                  <a:srgbClr val="FFC000"/>
                </a:gs>
                <a:gs pos="5000">
                  <a:srgbClr val="CC620A"/>
                </a:gs>
                <a:gs pos="83000">
                  <a:srgbClr val="FFC000"/>
                </a:gs>
                <a:gs pos="100000">
                  <a:srgbClr val="F8EF3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 rot="18894048">
            <a:off x="5240363" y="4462392"/>
            <a:ext cx="1848618" cy="1800358"/>
          </a:xfrm>
          <a:prstGeom prst="rect">
            <a:avLst/>
          </a:prstGeom>
          <a:noFill/>
          <a:ln w="76200">
            <a:gradFill>
              <a:gsLst>
                <a:gs pos="46000">
                  <a:srgbClr val="FFC000"/>
                </a:gs>
                <a:gs pos="5000">
                  <a:srgbClr val="CC620A"/>
                </a:gs>
                <a:gs pos="83000">
                  <a:srgbClr val="FFC000"/>
                </a:gs>
                <a:gs pos="100000">
                  <a:srgbClr val="F8EF3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43531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13104" t="10417" r="50732" b="33073"/>
          <a:stretch/>
        </p:blipFill>
        <p:spPr>
          <a:xfrm>
            <a:off x="666750" y="1166159"/>
            <a:ext cx="4705350" cy="4133850"/>
          </a:xfrm>
          <a:prstGeom prst="rect">
            <a:avLst/>
          </a:prstGeom>
          <a:noFill/>
          <a:ln w="76200">
            <a:gradFill>
              <a:gsLst>
                <a:gs pos="46000">
                  <a:srgbClr val="FFC000"/>
                </a:gs>
                <a:gs pos="5000">
                  <a:srgbClr val="CC620A"/>
                </a:gs>
                <a:gs pos="83000">
                  <a:srgbClr val="FFC000"/>
                </a:gs>
                <a:gs pos="100000">
                  <a:srgbClr val="F8EF34"/>
                </a:gs>
              </a:gsLst>
              <a:lin ang="5400000" scaled="1"/>
            </a:gra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52051" t="10674" r="10614" b="33335"/>
          <a:stretch/>
        </p:blipFill>
        <p:spPr>
          <a:xfrm>
            <a:off x="6858000" y="1166159"/>
            <a:ext cx="4953000" cy="4176059"/>
          </a:xfrm>
          <a:prstGeom prst="rect">
            <a:avLst/>
          </a:prstGeom>
          <a:noFill/>
          <a:ln w="76200">
            <a:gradFill>
              <a:gsLst>
                <a:gs pos="46000">
                  <a:srgbClr val="FFC000"/>
                </a:gs>
                <a:gs pos="5000">
                  <a:srgbClr val="CC620A"/>
                </a:gs>
                <a:gs pos="83000">
                  <a:srgbClr val="FFC000"/>
                </a:gs>
                <a:gs pos="100000">
                  <a:srgbClr val="F8EF34"/>
                </a:gs>
              </a:gsLst>
              <a:lin ang="5400000" scaled="1"/>
            </a:gradFill>
          </a:ln>
        </p:spPr>
      </p:pic>
      <p:sp>
        <p:nvSpPr>
          <p:cNvPr id="4" name="Прямоугольник 3"/>
          <p:cNvSpPr/>
          <p:nvPr/>
        </p:nvSpPr>
        <p:spPr>
          <a:xfrm rot="18894048">
            <a:off x="4736418" y="-2359869"/>
            <a:ext cx="2757266" cy="2828124"/>
          </a:xfrm>
          <a:prstGeom prst="rect">
            <a:avLst/>
          </a:prstGeom>
          <a:noFill/>
          <a:ln w="76200">
            <a:gradFill>
              <a:gsLst>
                <a:gs pos="46000">
                  <a:srgbClr val="FFC000"/>
                </a:gs>
                <a:gs pos="5000">
                  <a:srgbClr val="CC620A"/>
                </a:gs>
                <a:gs pos="83000">
                  <a:srgbClr val="FFC000"/>
                </a:gs>
                <a:gs pos="100000">
                  <a:srgbClr val="F8EF3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 rot="18894048">
            <a:off x="4709055" y="4596960"/>
            <a:ext cx="2811990" cy="2773588"/>
          </a:xfrm>
          <a:prstGeom prst="rect">
            <a:avLst/>
          </a:prstGeom>
          <a:noFill/>
          <a:ln w="76200">
            <a:gradFill>
              <a:gsLst>
                <a:gs pos="46000">
                  <a:srgbClr val="FFC000"/>
                </a:gs>
                <a:gs pos="5000">
                  <a:srgbClr val="CC620A"/>
                </a:gs>
                <a:gs pos="83000">
                  <a:srgbClr val="FFC000"/>
                </a:gs>
                <a:gs pos="100000">
                  <a:srgbClr val="F8EF3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20909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6134100" y="590550"/>
            <a:ext cx="38100" cy="5600700"/>
          </a:xfrm>
          <a:prstGeom prst="line">
            <a:avLst/>
          </a:prstGeom>
          <a:solidFill>
            <a:schemeClr val="bg1"/>
          </a:solidFill>
          <a:ln w="38100">
            <a:gradFill>
              <a:gsLst>
                <a:gs pos="46000">
                  <a:srgbClr val="FFC000"/>
                </a:gs>
                <a:gs pos="5000">
                  <a:srgbClr val="CC620A"/>
                </a:gs>
                <a:gs pos="83000">
                  <a:srgbClr val="FFC000"/>
                </a:gs>
                <a:gs pos="100000">
                  <a:srgbClr val="F8EF34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92454" y="1638300"/>
            <a:ext cx="9525" cy="3562350"/>
          </a:xfrm>
          <a:prstGeom prst="line">
            <a:avLst/>
          </a:prstGeom>
          <a:solidFill>
            <a:schemeClr val="bg1"/>
          </a:solidFill>
          <a:ln w="38100">
            <a:gradFill>
              <a:gsLst>
                <a:gs pos="46000">
                  <a:srgbClr val="FFC000"/>
                </a:gs>
                <a:gs pos="5000">
                  <a:srgbClr val="CC620A"/>
                </a:gs>
                <a:gs pos="83000">
                  <a:srgbClr val="FFC000"/>
                </a:gs>
                <a:gs pos="100000">
                  <a:srgbClr val="F8EF34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1713846" y="1638300"/>
            <a:ext cx="9525" cy="3562350"/>
          </a:xfrm>
          <a:prstGeom prst="line">
            <a:avLst/>
          </a:prstGeom>
          <a:solidFill>
            <a:schemeClr val="bg1"/>
          </a:solidFill>
          <a:ln w="38100">
            <a:gradFill>
              <a:gsLst>
                <a:gs pos="46000">
                  <a:srgbClr val="FFC000"/>
                </a:gs>
                <a:gs pos="5000">
                  <a:srgbClr val="CC620A"/>
                </a:gs>
                <a:gs pos="83000">
                  <a:srgbClr val="FFC000"/>
                </a:gs>
                <a:gs pos="100000">
                  <a:srgbClr val="F8EF34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4744" t="6459" r="52693" b="5625"/>
          <a:stretch/>
        </p:blipFill>
        <p:spPr>
          <a:xfrm>
            <a:off x="1244917" y="203835"/>
            <a:ext cx="4236720" cy="6431280"/>
          </a:xfrm>
          <a:prstGeom prst="rect">
            <a:avLst/>
          </a:prstGeom>
          <a:solidFill>
            <a:schemeClr val="bg1"/>
          </a:solidFill>
          <a:ln w="38100">
            <a:gradFill>
              <a:gsLst>
                <a:gs pos="46000">
                  <a:srgbClr val="FFC000"/>
                </a:gs>
                <a:gs pos="5000">
                  <a:srgbClr val="CC620A"/>
                </a:gs>
                <a:gs pos="83000">
                  <a:srgbClr val="FFC000"/>
                </a:gs>
                <a:gs pos="100000">
                  <a:srgbClr val="F8EF34"/>
                </a:gs>
              </a:gsLst>
              <a:lin ang="5400000" scaled="1"/>
            </a:gra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l="55096" t="5417" r="12342" b="6535"/>
          <a:stretch/>
        </p:blipFill>
        <p:spPr>
          <a:xfrm>
            <a:off x="6824663" y="203835"/>
            <a:ext cx="4236720" cy="6440805"/>
          </a:xfrm>
          <a:prstGeom prst="rect">
            <a:avLst/>
          </a:prstGeom>
          <a:solidFill>
            <a:schemeClr val="bg1"/>
          </a:solidFill>
          <a:ln w="38100">
            <a:gradFill>
              <a:gsLst>
                <a:gs pos="46000">
                  <a:srgbClr val="FFC000"/>
                </a:gs>
                <a:gs pos="5000">
                  <a:srgbClr val="CC620A"/>
                </a:gs>
                <a:gs pos="83000">
                  <a:srgbClr val="FFC000"/>
                </a:gs>
                <a:gs pos="100000">
                  <a:srgbClr val="F8EF34"/>
                </a:gs>
              </a:gsLst>
              <a:lin ang="5400000" scaled="1"/>
            </a:gradFill>
          </a:ln>
        </p:spPr>
      </p:pic>
      <p:sp>
        <p:nvSpPr>
          <p:cNvPr id="10" name="Прямоугольник 9"/>
          <p:cNvSpPr/>
          <p:nvPr/>
        </p:nvSpPr>
        <p:spPr>
          <a:xfrm>
            <a:off x="6961239" y="3864077"/>
            <a:ext cx="3849329" cy="2521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340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36" y="-314401"/>
            <a:ext cx="5895343" cy="82242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9108" y="788241"/>
            <a:ext cx="53969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Победителю вручается диплом.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конкурса является членом студенческой профсоюзной организации,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присваивается одноразовое денежное поощрение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размере 1000 рублей,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размере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963" t="367" r="29582"/>
          <a:stretch/>
        </p:blipFill>
        <p:spPr>
          <a:xfrm>
            <a:off x="7665720" y="303324"/>
            <a:ext cx="4214382" cy="6158436"/>
          </a:xfrm>
          <a:prstGeom prst="rect">
            <a:avLst/>
          </a:prstGeom>
          <a:noFill/>
          <a:ln w="76200">
            <a:gradFill>
              <a:gsLst>
                <a:gs pos="46000">
                  <a:srgbClr val="FFC000"/>
                </a:gs>
                <a:gs pos="5000">
                  <a:srgbClr val="CC620A"/>
                </a:gs>
                <a:gs pos="83000">
                  <a:srgbClr val="FFC000"/>
                </a:gs>
                <a:gs pos="100000">
                  <a:srgbClr val="F8EF34"/>
                </a:gs>
              </a:gsLst>
              <a:lin ang="5400000" scaled="1"/>
            </a:gradFill>
          </a:ln>
        </p:spPr>
      </p:pic>
      <p:sp>
        <p:nvSpPr>
          <p:cNvPr id="5" name="Прямоугольник 4"/>
          <p:cNvSpPr/>
          <p:nvPr/>
        </p:nvSpPr>
        <p:spPr>
          <a:xfrm rot="18715983">
            <a:off x="6231321" y="4150717"/>
            <a:ext cx="2868797" cy="2769457"/>
          </a:xfrm>
          <a:prstGeom prst="rect">
            <a:avLst/>
          </a:prstGeom>
          <a:noFill/>
          <a:ln w="76200">
            <a:gradFill>
              <a:gsLst>
                <a:gs pos="46000">
                  <a:srgbClr val="FFC000"/>
                </a:gs>
                <a:gs pos="5000">
                  <a:srgbClr val="CC620A"/>
                </a:gs>
                <a:gs pos="83000">
                  <a:srgbClr val="FFC000"/>
                </a:gs>
                <a:gs pos="100000">
                  <a:srgbClr val="F8EF3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0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2014231" y="-2146089"/>
            <a:ext cx="7402417" cy="12137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83968" y="3068481"/>
            <a:ext cx="4508347" cy="1323439"/>
          </a:xfrm>
          <a:prstGeom prst="rect">
            <a:avLst/>
          </a:prstGeom>
          <a:gradFill flip="none" rotWithShape="1">
            <a:gsLst>
              <a:gs pos="46000">
                <a:srgbClr val="FFC000">
                  <a:lumMod val="96000"/>
                  <a:lumOff val="4000"/>
                </a:srgbClr>
              </a:gs>
              <a:gs pos="5000">
                <a:srgbClr val="CC620A"/>
              </a:gs>
              <a:gs pos="83000">
                <a:srgbClr val="FFC000"/>
              </a:gs>
              <a:gs pos="100000">
                <a:srgbClr val="F8EF34"/>
              </a:gs>
            </a:gsLst>
            <a:lin ang="2700000" scaled="1"/>
            <a:tileRect/>
          </a:gradFill>
          <a:effectLst>
            <a:outerShdw blurRad="50800" dist="38100" dir="13500000" sx="102000" sy="102000" algn="br" rotWithShape="0">
              <a:schemeClr val="tx1">
                <a:lumMod val="65000"/>
                <a:lumOff val="35000"/>
                <a:alpha val="32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Церемония награждения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победителя –</a:t>
            </a:r>
          </a:p>
          <a:p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сентября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текущего года на торжественной линейке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первокурсников</a:t>
            </a:r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709" t="22874" r="24865" b="-242"/>
          <a:stretch/>
        </p:blipFill>
        <p:spPr>
          <a:xfrm>
            <a:off x="601584" y="573915"/>
            <a:ext cx="6322142" cy="5883385"/>
          </a:xfrm>
          <a:prstGeom prst="rect">
            <a:avLst/>
          </a:prstGeom>
          <a:noFill/>
          <a:ln w="76200">
            <a:gradFill>
              <a:gsLst>
                <a:gs pos="46000">
                  <a:srgbClr val="FFC000"/>
                </a:gs>
                <a:gs pos="5000">
                  <a:srgbClr val="CC620A"/>
                </a:gs>
                <a:gs pos="83000">
                  <a:srgbClr val="FFC000"/>
                </a:gs>
                <a:gs pos="100000">
                  <a:srgbClr val="F8EF34"/>
                </a:gs>
              </a:gsLst>
              <a:lin ang="5400000" scaled="1"/>
            </a:gradFill>
          </a:ln>
        </p:spPr>
      </p:pic>
      <p:sp>
        <p:nvSpPr>
          <p:cNvPr id="4" name="Прямоугольник 3"/>
          <p:cNvSpPr/>
          <p:nvPr/>
        </p:nvSpPr>
        <p:spPr>
          <a:xfrm rot="19593139">
            <a:off x="9861534" y="5265766"/>
            <a:ext cx="2763306" cy="2730277"/>
          </a:xfrm>
          <a:prstGeom prst="rect">
            <a:avLst/>
          </a:prstGeom>
          <a:noFill/>
          <a:ln w="76200">
            <a:gradFill>
              <a:gsLst>
                <a:gs pos="46000">
                  <a:srgbClr val="FFC000"/>
                </a:gs>
                <a:gs pos="5000">
                  <a:srgbClr val="CC620A"/>
                </a:gs>
                <a:gs pos="83000">
                  <a:srgbClr val="FFC000"/>
                </a:gs>
                <a:gs pos="100000">
                  <a:srgbClr val="F8EF3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9593139">
            <a:off x="7735882" y="5564456"/>
            <a:ext cx="2552340" cy="24680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9593139">
            <a:off x="9874939" y="-721121"/>
            <a:ext cx="3041299" cy="2852551"/>
          </a:xfrm>
          <a:prstGeom prst="rect">
            <a:avLst/>
          </a:prstGeom>
          <a:noFill/>
          <a:ln w="76200">
            <a:gradFill>
              <a:gsLst>
                <a:gs pos="46000">
                  <a:srgbClr val="FFC000"/>
                </a:gs>
                <a:gs pos="5000">
                  <a:srgbClr val="CC620A"/>
                </a:gs>
                <a:gs pos="83000">
                  <a:srgbClr val="FFC000"/>
                </a:gs>
                <a:gs pos="100000">
                  <a:srgbClr val="F8EF3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 rot="19593139">
            <a:off x="7509483" y="-866280"/>
            <a:ext cx="2552340" cy="24680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356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148</Words>
  <Application>Microsoft Office PowerPoint</Application>
  <PresentationFormat>Произвольный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Helga</dc:creator>
  <cp:lastModifiedBy>Kafedra-FKiNVP</cp:lastModifiedBy>
  <cp:revision>28</cp:revision>
  <dcterms:created xsi:type="dcterms:W3CDTF">2021-11-22T11:06:08Z</dcterms:created>
  <dcterms:modified xsi:type="dcterms:W3CDTF">2021-11-25T07:37:06Z</dcterms:modified>
</cp:coreProperties>
</file>