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1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67BEDA-C3CE-4174-9D01-93612DE5B241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2CAC0C-0515-4B76-ACD4-2E64C9791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Юридическая Студенческая Консультация</a:t>
            </a:r>
            <a:r>
              <a:rPr lang="ru-RU" dirty="0"/>
              <a:t/>
            </a:r>
            <a:br>
              <a:rPr lang="ru-RU" dirty="0"/>
            </a:br>
            <a:r>
              <a:rPr lang="en-US" i="1" dirty="0"/>
              <a:t> 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Юридическая Студенческая Консультация (ЮСК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– это структура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ИГУПиСГН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ПГУ им. Т.Г. Шевченко, объединяющая  студентов – юристов 2-5 курсов и преподавателей, которые занимаются консультационной деятельностью в области права.    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Правовая основа:</a:t>
            </a:r>
            <a:r>
              <a:rPr lang="ru-RU" dirty="0" smtClean="0"/>
              <a:t> Юридическая студенческая консультация (далее ЮСК) функционирует в ПГУ с 2001на основании Положения о ЮСК. С 2001 года ЮСК - структурное подразделение ПГУ, с 2019 года – структурное подразделение </a:t>
            </a:r>
            <a:r>
              <a:rPr lang="ru-RU" dirty="0" err="1" smtClean="0"/>
              <a:t>ИГУПиСГН</a:t>
            </a:r>
            <a:r>
              <a:rPr lang="ru-RU" dirty="0" smtClean="0"/>
              <a:t>. Вся деятельность ведется на общественных началах.</a:t>
            </a:r>
          </a:p>
          <a:p>
            <a:r>
              <a:rPr lang="ru-RU" b="1" dirty="0" smtClean="0"/>
              <a:t>Руководство ЮСК:</a:t>
            </a:r>
            <a:r>
              <a:rPr lang="ru-RU" dirty="0" smtClean="0"/>
              <a:t> ежегодно в работе консультации задействовано более 30 лучших студентов – юристов, которые работают под руководством кураторов - квалифицированных юристов (10 преподавателей-юристов </a:t>
            </a:r>
            <a:r>
              <a:rPr lang="ru-RU" dirty="0" err="1" smtClean="0"/>
              <a:t>ИГУПиСГН</a:t>
            </a:r>
            <a:r>
              <a:rPr lang="ru-RU" dirty="0" smtClean="0"/>
              <a:t>). Председатель ЮСК избирается ежегодно из числа студентов. Научно-методическое руководство ЮСК осуществляет Лысенко В.В. Организационное руководство - </a:t>
            </a:r>
            <a:r>
              <a:rPr lang="ru-RU" dirty="0" err="1" smtClean="0"/>
              <a:t>Салкуцан</a:t>
            </a:r>
            <a:r>
              <a:rPr lang="ru-RU" dirty="0" smtClean="0"/>
              <a:t> О.В.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Правовая основа, руководство ЮСК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785794"/>
            <a:ext cx="77153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Основные цели </a:t>
            </a:r>
            <a:r>
              <a:rPr lang="ru-RU" sz="2400" dirty="0"/>
              <a:t>ЮСК</a:t>
            </a:r>
            <a:r>
              <a:rPr lang="ru-RU" sz="2400" b="1" dirty="0"/>
              <a:t>:</a:t>
            </a:r>
            <a:endParaRPr lang="ru-RU" sz="2400" dirty="0"/>
          </a:p>
          <a:p>
            <a:pPr algn="just"/>
            <a:r>
              <a:rPr lang="ru-RU" sz="2400" dirty="0" smtClean="0"/>
              <a:t>-Оказание бесплатной юридической помощи малоимущим гражданам, сотрудникам и студентам ПГУ;</a:t>
            </a:r>
          </a:p>
          <a:p>
            <a:pPr algn="just"/>
            <a:r>
              <a:rPr lang="ru-RU" sz="2400" dirty="0" smtClean="0"/>
              <a:t>-Повышение </a:t>
            </a:r>
            <a:r>
              <a:rPr lang="ru-RU" sz="2400" dirty="0"/>
              <a:t>уровня обучения студентов – юристов;</a:t>
            </a:r>
          </a:p>
          <a:p>
            <a:pPr algn="just"/>
            <a:r>
              <a:rPr lang="ru-RU" sz="2400" dirty="0" smtClean="0"/>
              <a:t>-Информирование населения о местных и международных стандартах в области  прав человека;</a:t>
            </a:r>
          </a:p>
          <a:p>
            <a:pPr algn="just"/>
            <a:r>
              <a:rPr lang="ru-RU" sz="2400" dirty="0" smtClean="0"/>
              <a:t>-Налаживание контактов с государственными учреждениями, местными и международными организациями, экспертами в области прав человека.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mtClean="0"/>
              <a:t>Ежегодно </a:t>
            </a:r>
            <a:r>
              <a:rPr lang="ru-RU" dirty="0" smtClean="0"/>
              <a:t>ведется основная работа </a:t>
            </a:r>
            <a:r>
              <a:rPr lang="ru-RU" dirty="0" smtClean="0"/>
              <a:t>по: </a:t>
            </a:r>
          </a:p>
          <a:p>
            <a:pPr algn="just"/>
            <a:r>
              <a:rPr lang="ru-RU" dirty="0" smtClean="0"/>
              <a:t>-оказанию </a:t>
            </a:r>
            <a:r>
              <a:rPr lang="ru-RU" dirty="0" smtClean="0"/>
              <a:t>бесплатной юридической помощи социально незащищенным слоям населения, </a:t>
            </a:r>
            <a:endParaRPr lang="ru-RU" dirty="0" smtClean="0"/>
          </a:p>
          <a:p>
            <a:pPr algn="just"/>
            <a:r>
              <a:rPr lang="ru-RU" dirty="0" smtClean="0"/>
              <a:t>-осуществляется </a:t>
            </a:r>
            <a:r>
              <a:rPr lang="ru-RU" dirty="0" smtClean="0"/>
              <a:t>взаимодействие и проводятся лекции для студентов-консультантов специалистами органов государственной власти и управления, </a:t>
            </a:r>
            <a:endParaRPr lang="ru-RU" dirty="0" smtClean="0"/>
          </a:p>
          <a:p>
            <a:pPr algn="just"/>
            <a:r>
              <a:rPr lang="ru-RU" dirty="0" smtClean="0"/>
              <a:t>-проводятся </a:t>
            </a:r>
            <a:r>
              <a:rPr lang="ru-RU" dirty="0" smtClean="0"/>
              <a:t>лекции на правовую тематику в школах силами студентов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- активно </a:t>
            </a:r>
            <a:r>
              <a:rPr lang="ru-RU" dirty="0" smtClean="0"/>
              <a:t>ведется благотворительная деятельность, в частности, курируется Детский дом в г. Бендеры.  </a:t>
            </a:r>
            <a:endParaRPr lang="ru-RU" dirty="0" smtClean="0"/>
          </a:p>
          <a:p>
            <a:pPr algn="just"/>
            <a:r>
              <a:rPr lang="ru-RU" dirty="0" smtClean="0"/>
              <a:t>- на </a:t>
            </a:r>
            <a:r>
              <a:rPr lang="ru-RU" dirty="0" smtClean="0"/>
              <a:t>день Конституции студенты ЮСК проводят акции по городам ПМР, раздавая буклеты о Конституции ПМР.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photo_2021-06-06_21-36-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29644"/>
            <a:ext cx="4038600" cy="3028950"/>
          </a:xfrm>
        </p:spPr>
      </p:pic>
      <p:pic>
        <p:nvPicPr>
          <p:cNvPr id="8" name="Содержимое 7" descr="дд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29644"/>
            <a:ext cx="4038600" cy="302895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Волонтерская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юс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 к дню Конституции ПМР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86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Юридическая Студенческая Консультация  </vt:lpstr>
      <vt:lpstr>Правовая основа, руководство ЮСК</vt:lpstr>
      <vt:lpstr>Слайд 3</vt:lpstr>
      <vt:lpstr>Деятельность:</vt:lpstr>
      <vt:lpstr>Волонтерская деятельность</vt:lpstr>
      <vt:lpstr>Мероприятия к дню Конституции ПМР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letu</cp:lastModifiedBy>
  <cp:revision>7</cp:revision>
  <dcterms:created xsi:type="dcterms:W3CDTF">2021-11-24T16:43:26Z</dcterms:created>
  <dcterms:modified xsi:type="dcterms:W3CDTF">2021-11-25T10:57:23Z</dcterms:modified>
</cp:coreProperties>
</file>