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9" r:id="rId2"/>
    <p:sldId id="298" r:id="rId3"/>
    <p:sldId id="299" r:id="rId4"/>
    <p:sldId id="300" r:id="rId5"/>
    <p:sldId id="301" r:id="rId6"/>
    <p:sldId id="302" r:id="rId7"/>
    <p:sldId id="303" r:id="rId8"/>
    <p:sldId id="297" r:id="rId9"/>
    <p:sldId id="304" r:id="rId10"/>
    <p:sldId id="294" r:id="rId11"/>
    <p:sldId id="306" r:id="rId12"/>
    <p:sldId id="305" r:id="rId13"/>
    <p:sldId id="307" r:id="rId14"/>
    <p:sldId id="308" r:id="rId15"/>
    <p:sldId id="314" r:id="rId16"/>
    <p:sldId id="313" r:id="rId17"/>
    <p:sldId id="309" r:id="rId18"/>
    <p:sldId id="310" r:id="rId19"/>
    <p:sldId id="312" r:id="rId20"/>
    <p:sldId id="31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4660"/>
  </p:normalViewPr>
  <p:slideViewPr>
    <p:cSldViewPr>
      <p:cViewPr>
        <p:scale>
          <a:sx n="69" d="100"/>
          <a:sy n="69" d="100"/>
        </p:scale>
        <p:origin x="-210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239858-85CC-493E-A5FF-22E3C271FBE2}" type="datetimeFigureOut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820221-C347-4C34-9A0C-9E0FEC35C6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0D650-F907-46D1-B185-3412CED39D41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59879-EAC5-4026-B381-8FF37EB495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15A73-9A5C-4FA6-A05D-522C686960E1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5C851-FD0E-4C41-97CD-80A4E32A9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566B6-72FF-4F0F-AC0F-DB2D9430349B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02ACE-3EF3-42A2-9B25-F8483FA0DF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112EB-6CE5-48FD-9D53-6A916C1B2B88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F3D26-9428-481D-AD16-21727AC544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98B21-F20D-4B60-B146-BDACDCEAE588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8B767-5797-4EA6-B9D2-E3A499B02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0A72B-22E9-4D78-9DFA-2BCB792A4401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F8F25-57B7-44FE-A046-1030823251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3F08D-D9C1-45DB-92FE-7E361A959E58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F7E6-BAAC-4D1A-BAA4-641DAB0642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50E31-C7F4-4CA8-90B3-1088B54DE810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7ED5-E11E-4904-8C5F-7493DABC8C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4A961-3EF1-4EFF-9534-847F3F5C8CEF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FACC5-66D1-44A2-9DFD-1EDE1B8398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0E87C-8D24-4D21-A8ED-D3106E26CAC7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12740-A06C-4045-B5E2-423A270A0C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A5F8E-6C1F-41B4-86CE-7A3CB846CFA4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D94FA4F-D56E-45EE-B8D3-34DDC8F9BA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598B21-F20D-4B60-B146-BDACDCEAE588}" type="datetimeFigureOut">
              <a:rPr lang="ru-RU" smtClean="0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88B767-5797-4EA6-B9D2-E3A499B02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2643182"/>
            <a:ext cx="8715436" cy="18573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 smtClean="0"/>
              <a:t>Психологическая служба вуза: новые задачи и перспективы развития </a:t>
            </a:r>
            <a:endParaRPr lang="ru-RU" sz="48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020" y="5105400"/>
            <a:ext cx="5487980" cy="17526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9"/>
            <a:ext cx="2428860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 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трелка вправо 57"/>
          <p:cNvSpPr/>
          <p:nvPr/>
        </p:nvSpPr>
        <p:spPr>
          <a:xfrm>
            <a:off x="2000232" y="4143375"/>
            <a:ext cx="3071834" cy="78582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</a:rPr>
              <a:t>Отслеживание процесса профессионального становления студентов (анкетирование, тестирование)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5" y="0"/>
            <a:ext cx="885825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Структура психологического сопровождения процесса профессионального становления студентов  ПГУ им. Т.Г. Шевченко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785813"/>
            <a:ext cx="2000250" cy="338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Абитуриенты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785813"/>
            <a:ext cx="2643188" cy="338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1 курс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642918"/>
            <a:ext cx="18573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2 - 4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курс (бакалавриат)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642918"/>
            <a:ext cx="201771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1, 2 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магистратура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214438"/>
            <a:ext cx="26416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Реализация программы «Адаптация студентов к обучению в вузе»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984" y="1857375"/>
            <a:ext cx="2643204" cy="12001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Диагностика: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/>
              <a:t> личностных особенностей        студентов;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/>
              <a:t> психологического климата в студенческих группах;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/>
              <a:t> адаптационного процесса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84" y="3143249"/>
            <a:ext cx="264320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Тематические встречи, тренинг «Введение в профессию</a:t>
            </a:r>
            <a:r>
              <a:rPr lang="ru-RU" sz="1200" dirty="0" smtClean="0"/>
              <a:t>», кураторский часы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3786190"/>
            <a:ext cx="2643189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Выступления на родительских </a:t>
            </a:r>
            <a:r>
              <a:rPr lang="ru-RU" sz="1200" dirty="0" smtClean="0"/>
              <a:t>собраниях, Ученых советах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4857750"/>
            <a:ext cx="2643188" cy="8302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Рекомендации по взаимодействию со студентами, формированию коллектива (для кураторов, студенческих групп)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5657850"/>
            <a:ext cx="2641600" cy="12001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Мониторинг адаптационных процессов студентов  1 курсов по годам (для руководства факультетов (институтов), Советов факультетов (институтов),  НМС, УС).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2063" y="4286257"/>
            <a:ext cx="1857375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Развитие коммуникативной компетентности; семинары, тренинги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6" y="5143513"/>
            <a:ext cx="1857375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Диагностика проф. направленности, конкурентоспособности выпускников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875" y="1214438"/>
            <a:ext cx="1979613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Индивидуальное  профессиональное консультирование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5" y="1857375"/>
            <a:ext cx="1979613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Тренинг «Ступени профессионального самоопределения»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75" y="2500313"/>
            <a:ext cx="1979613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Работа в Приемной комиссии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5" y="2928938"/>
            <a:ext cx="1979613" cy="6492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Разработка профориентационных материалов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875" y="4214813"/>
            <a:ext cx="1979613" cy="1200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Опрос абитуриентов : ценностные ориентации, цели обучения в вузе, мотивация выбора профессии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75" y="3571875"/>
            <a:ext cx="1979613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Семинары для педагогов, классных руководителей ОУ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875" y="5429250"/>
            <a:ext cx="1979613" cy="14287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Профориентационные встречи с учащимися 10-11 классов ОУ, победителями республиканского тура президентской олимпиады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72063" y="5842000"/>
            <a:ext cx="1857375" cy="10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Индивидуальное консультирование по вопросам профессионального становления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0629" y="1214438"/>
            <a:ext cx="192881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Семинары, тренинги: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- «Развитие мотивационно-ценностной профессиональной направленности;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/>
              <a:t>«Профессиональное становление и социальная компетентность;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/>
              <a:t>- «Развитие профессиональной компетентности у будущих  специалистов системы образования»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0875" y="1214438"/>
            <a:ext cx="2000250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Реализация проекта «Карьера»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00875" y="1714500"/>
            <a:ext cx="200025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Тренинг построения профессиональной карьеры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00892" y="5929330"/>
            <a:ext cx="200025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Индивидуальное консультирование студентов - выпускников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00892" y="3857628"/>
            <a:ext cx="200025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Разработка информационных материалов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00892" y="4643446"/>
            <a:ext cx="20002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Отслеживание процесса профессионального становления студентов (анкетирование, тестирование)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00875" y="2428874"/>
            <a:ext cx="200025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Просветительские встречи со студентами-выпускниками в период предварительного распределения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Профориентационное направление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9087">
            <a:off x="197369" y="945127"/>
            <a:ext cx="1894881" cy="252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Maria Yanakova\Desktop\фото с работы\DSCN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141752" cy="235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aria Yanakova\Desktop\фото с работы\DSCN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142984"/>
            <a:ext cx="2603688" cy="195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Неделя психологии 2018\ОПСИПР\IMG_99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828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ЗНОЕ\ФОТО\фото 2015\Профориент 2015\P1010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714884"/>
            <a:ext cx="479741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РАЗНОЕ\ФОТО\Фото ЦПП\профориентация\весна 07 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286124"/>
            <a:ext cx="2254237" cy="1690678"/>
          </a:xfrm>
          <a:prstGeom prst="rect">
            <a:avLst/>
          </a:prstGeom>
          <a:noFill/>
        </p:spPr>
      </p:pic>
    </p:spTree>
  </p:cSld>
  <p:clrMapOvr>
    <a:masterClrMapping/>
  </p:clrMapOvr>
  <p:transition advTm="72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Психологическая поддержка студентов в период адаптации к обучению в вузе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РАЗНОЕ\ФОТО\фото 2017\студенты 1 курс адаптация ФПП и МФ 2016-17\МФ\20170310_1406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3640253"/>
            <a:ext cx="3071802" cy="3217747"/>
          </a:xfrm>
          <a:prstGeom prst="rect">
            <a:avLst/>
          </a:prstGeom>
          <a:noFill/>
        </p:spPr>
      </p:pic>
      <p:pic>
        <p:nvPicPr>
          <p:cNvPr id="4101" name="Picture 5" descr="D:\РАЗНОЕ\ФОТО\фото 2017\студенты 1 курс адаптация ФПП и МФ 2016-17\ФПП\20170321_132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1412" y="3151462"/>
            <a:ext cx="3429000" cy="2572789"/>
          </a:xfrm>
          <a:prstGeom prst="rect">
            <a:avLst/>
          </a:prstGeom>
          <a:noFill/>
        </p:spPr>
      </p:pic>
      <p:pic>
        <p:nvPicPr>
          <p:cNvPr id="19" name="Рисунок 18" descr="D:\РАЗНОЕ\ФОТО\фото 2017\студенты 1 курс адаптация ФПП и МФ 2016-17\МФ\упражнение- Вавилонская башн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2063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РАЗНОЕ\ФОТО\фото 2016\адаптация 1 курс 2015-16 МФ\20160305_095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69506">
            <a:off x="3025047" y="4757807"/>
            <a:ext cx="2720460" cy="159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РАЗНОЕ\ФОТО\фото 2016\адаптация 1 курс 2015-16 ФПП\20160317_1259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2729">
            <a:off x="5645467" y="1664962"/>
            <a:ext cx="3260089" cy="206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РАЗНОЕ\ФОТО\фото 2016\адаптация 1 курс 2015-16 ФПП\20160309_1203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142984"/>
            <a:ext cx="34289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7798571" cy="7882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Психологические гостиные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IMG_2559-коп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4708852" cy="30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5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20" y="443415"/>
            <a:ext cx="5160667" cy="311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5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180">
            <a:off x="75971" y="3232909"/>
            <a:ext cx="4858652" cy="326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5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79909">
            <a:off x="4028891" y="3357562"/>
            <a:ext cx="5115109" cy="313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1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«Карьера»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ЗНОЕ\businessladd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4429132"/>
            <a:ext cx="3977927" cy="2194718"/>
          </a:xfrm>
          <a:prstGeom prst="rect">
            <a:avLst/>
          </a:prstGeom>
          <a:noFill/>
        </p:spPr>
      </p:pic>
      <p:pic>
        <p:nvPicPr>
          <p:cNvPr id="5" name="Рисунок 4" descr="D:\РАЗНОЕ\ФОТО\фото 2014\мед фак тренинг целеполагание 2014-15\20150417_1532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ЗНОЕ\ФОТО\Фото ЦПП\год семьи\DSCF2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РАЗНОЕ\ФОТО\Фото ЦПП\толер\Изменение размера PB0603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4286256"/>
            <a:ext cx="4260303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71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Школа кураторов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РАЗНОЕ\ФОТО\Фото ЦПП\год семьи\DSCF28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7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ЗНОЕ\ФОТО\Фото ЦПП\конференция2\DSCF3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225800" cy="241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ЗНОЕ\ФОТО\Фото ЦПП\Рыбница\DSCF04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6926">
            <a:off x="5163064" y="1494170"/>
            <a:ext cx="3188456" cy="229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ЗНОЕ\ФОТО\Фото ЦПП\Рыбница\DSCF04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2543">
            <a:off x="1624895" y="3734223"/>
            <a:ext cx="3596855" cy="274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92971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Мероприятия для ППС и сотрудников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РАЗНОЕ\ФОТО\фото 2016\курсы повыш квалификации для специалистов 2016\20160329_1552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7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ЗНОЕ\ФОТО\фото 2014\тренинг для секретарей 2014\IMG_54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357694"/>
            <a:ext cx="5940425" cy="228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РАЗНОЕ\ФОТО\фото 2013\фото на работе май13\IMG_1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8730">
            <a:off x="5479413" y="1124545"/>
            <a:ext cx="3358453" cy="26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92971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 «Школа актива - много позитива»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РАЗНОЕ\ФОТО\ША2018сент\IMG-fa44847bdbb65e4def2d07f68a650cc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469058" cy="4389437"/>
          </a:xfrm>
          <a:prstGeom prst="rect">
            <a:avLst/>
          </a:prstGeom>
          <a:noFill/>
        </p:spPr>
      </p:pic>
      <p:pic>
        <p:nvPicPr>
          <p:cNvPr id="3075" name="Picture 3" descr="D:\РАЗНОЕ\ФОТО\ША2018сент\IMG_20180918_104646716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00108"/>
            <a:ext cx="1815042" cy="2422883"/>
          </a:xfrm>
          <a:prstGeom prst="rect">
            <a:avLst/>
          </a:prstGeom>
          <a:noFill/>
        </p:spPr>
      </p:pic>
      <p:pic>
        <p:nvPicPr>
          <p:cNvPr id="3076" name="Picture 4" descr="D:\РАЗНОЕ\ФОТО\ша\DSCF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66" y="1142984"/>
            <a:ext cx="3524275" cy="2643206"/>
          </a:xfrm>
          <a:prstGeom prst="rect">
            <a:avLst/>
          </a:prstGeom>
          <a:noFill/>
        </p:spPr>
      </p:pic>
      <p:pic>
        <p:nvPicPr>
          <p:cNvPr id="7" name="Рисунок 6" descr="D:\РАЗНОЕ\ФОТО\фото 2014\слет22.06.14\DSC092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9734">
            <a:off x="4995924" y="3718406"/>
            <a:ext cx="3551726" cy="256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ЗНОЕ\ФОТО\СОТРУДНИКИ В ЛЕСУ 2018\IMG-20621aa6ee3729506cb99e641646a444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143248"/>
            <a:ext cx="27114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«Школа организаторов»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:\Неделя психологии 2018\ОПСИПР\IMG-c6288645c1ce17ad6023a220bdcaa423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4000504"/>
            <a:ext cx="5443518" cy="24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еделя психологии 2018\ОПСИПР\IMG-a1f642afb253f67a003905cc71b7b948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24338">
            <a:off x="505102" y="1129817"/>
            <a:ext cx="358906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psu.ru/images/2018/11/15/3/IMG_88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8466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7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nstantia" pitchFamily="18" charset="0"/>
              </a:rPr>
              <a:t>Курирование проектной практики студентов- психологов</a:t>
            </a:r>
            <a:endParaRPr lang="ru-RU" sz="4000" dirty="0"/>
          </a:p>
        </p:txBody>
      </p:sp>
      <p:pic>
        <p:nvPicPr>
          <p:cNvPr id="1026" name="Picture 2" descr="D:\РАЗНОЕ\фото практика 2017\фмф103\image-0-02-05-754d9bb85e27316e846c2f645dda0883f52b0c84fd361cd7c0dc01600868072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3" y="1571612"/>
            <a:ext cx="4258726" cy="2395533"/>
          </a:xfrm>
          <a:prstGeom prst="rect">
            <a:avLst/>
          </a:prstGeom>
          <a:noFill/>
        </p:spPr>
      </p:pic>
      <p:pic>
        <p:nvPicPr>
          <p:cNvPr id="7" name="Рисунок 6" descr="IMG-4f5c7e660f996c1c341725749dba945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7"/>
            <a:ext cx="4564094" cy="256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7b1d83ab3d2a9d14279bf7a8a31f746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96" y="1500174"/>
            <a:ext cx="4499894" cy="271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4 курс\практика март\фото\IMG-b5499791ed13bb4ccf81ad6e6a6420d3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54081"/>
            <a:ext cx="4000528" cy="273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5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dirty="0" smtClean="0"/>
              <a:t>«21 век – век психологии!» </a:t>
            </a:r>
            <a:endParaRPr lang="ru-RU" dirty="0"/>
          </a:p>
        </p:txBody>
      </p:sp>
      <p:pic>
        <p:nvPicPr>
          <p:cNvPr id="1026" name="Picture 2" descr="C:\Documents and Settings\77\Рабочий стол\Leontiev_A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357297"/>
            <a:ext cx="3071834" cy="38159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28638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Алексей Николаевич Леонтьев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Содержимое 8" descr="http://psy.1september.ru/2007/12/34-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142984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43372" y="3071810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наших глазах происходит изменение отношения и к психологической науке, и к психологической практике. За 20 лет развития практической психологии в России реализованы многие ожидания. В стране работает порядка двухсот тысяч практических психологов. У психолога существует самостоятельная задача, которую он должен хорошо понимать и отражать в научных понятиях, — построение многогранной психологической модели человека.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214422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Юрий Михайлович ЗАБРОДИН,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доктор психологических наук, профессор, </a:t>
            </a:r>
          </a:p>
          <a:p>
            <a:r>
              <a:rPr lang="ru-RU" i="1" dirty="0" smtClean="0"/>
              <a:t>академик РАО, проректор по научной работе МГППУ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20 ЛЕТ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Психологической службе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ПГУ им.Т.Г.Шевченко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Неделя психологии 2018\2018.11.13.3.IMG_0763nsp-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415591" cy="214311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2428892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D:\Неделя психологии 2018\ОПСИПР\IMG_003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8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становления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329246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В нашей республике психологическая служба в системе высших учебных заведений впервые начала действовать при Приднестровском государственном университете им. Т.Г. Шевченко в 1998 г.</a:t>
            </a:r>
          </a:p>
          <a:p>
            <a:pPr>
              <a:buNone/>
            </a:pPr>
            <a:r>
              <a:rPr lang="ru-RU" dirty="0" smtClean="0"/>
              <a:t>Первым руководителем </a:t>
            </a:r>
          </a:p>
          <a:p>
            <a:pPr>
              <a:buNone/>
            </a:pPr>
            <a:r>
              <a:rPr lang="ru-RU" dirty="0" smtClean="0"/>
              <a:t>Психологической службы был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Петрусь Александр Михайлович,</a:t>
            </a:r>
          </a:p>
          <a:p>
            <a:pPr>
              <a:buNone/>
            </a:pPr>
            <a:r>
              <a:rPr lang="ru-RU" dirty="0" smtClean="0"/>
              <a:t>проректор по делам молодежи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становления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000660" cy="525305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В 2004 г. психологическая служба была преобразована в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Центр психологической поддержки при кафедре психологии факультета педагогики и психологии. Первоначально директором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 Центра была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Руденко Наталья Николаевна</a:t>
            </a:r>
            <a:r>
              <a:rPr lang="ru-RU" dirty="0" smtClean="0"/>
              <a:t>, кандидат психологических наук</a:t>
            </a:r>
            <a:endParaRPr lang="ru-RU" dirty="0"/>
          </a:p>
        </p:txBody>
      </p:sp>
      <p:pic>
        <p:nvPicPr>
          <p:cNvPr id="1027" name="Picture 3" descr="D:\Неделя психологии 2018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429024" cy="5043823"/>
          </a:xfrm>
          <a:prstGeom prst="rect">
            <a:avLst/>
          </a:prstGeom>
          <a:noFill/>
        </p:spPr>
      </p:pic>
    </p:spTree>
  </p:cSld>
  <p:clrMapOvr>
    <a:masterClrMapping/>
  </p:clrMapOvr>
  <p:transition advTm="72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становления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00108"/>
            <a:ext cx="4543428" cy="53244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3200" dirty="0" smtClean="0"/>
              <a:t>    До 2005 года руководителем Центра психологической поддержки была </a:t>
            </a: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7030A0"/>
                </a:solidFill>
              </a:rPr>
              <a:t>Патитина Валентина Николаевна</a:t>
            </a:r>
            <a:r>
              <a:rPr lang="ru-RU" sz="3200" dirty="0" smtClean="0"/>
              <a:t>, </a:t>
            </a:r>
          </a:p>
          <a:p>
            <a:pPr>
              <a:buNone/>
            </a:pPr>
            <a:r>
              <a:rPr lang="ru-RU" sz="3200" dirty="0" smtClean="0"/>
              <a:t>  старший преподаватель кафедры психологии</a:t>
            </a:r>
            <a:endParaRPr lang="ru-RU" sz="3200" dirty="0"/>
          </a:p>
        </p:txBody>
      </p:sp>
      <p:pic>
        <p:nvPicPr>
          <p:cNvPr id="2050" name="Picture 2" descr="D:\Неделя психологии 2018\SAM_1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429024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0"/>
            <a:ext cx="4872014" cy="6643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Клименко Илона Васильевна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кандидат психологических  наук, доцент, педагог-психолог высшей квалификационной категории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 2005 года Директор Центра психологической поддержки,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 2007 года начальник Отдела психологического сопровождения и профориентационной работы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Неделя психологии 2018\ОПСИПР\IMG_9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786214" cy="5959282"/>
          </a:xfrm>
          <a:prstGeom prst="rect">
            <a:avLst/>
          </a:prstGeom>
          <a:noFill/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становления службы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85860"/>
            <a:ext cx="4286280" cy="55721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/>
              <a:t>В 2007г. Психологическая служба вуза была выделена как отдельная структурная единица Университета и переименована в </a:t>
            </a:r>
            <a:r>
              <a:rPr lang="ru-RU" sz="2900" b="1" dirty="0" smtClean="0">
                <a:solidFill>
                  <a:srgbClr val="7030A0"/>
                </a:solidFill>
              </a:rPr>
              <a:t>«Отдел психологического сопровождения и профориентационной работы». </a:t>
            </a:r>
            <a:r>
              <a:rPr lang="ru-RU" sz="2900" dirty="0" smtClean="0"/>
              <a:t>И на сегодняшний день Отдел является единственной службой психологической поддержки в системе высшего образования ПМР.</a:t>
            </a:r>
            <a:endParaRPr lang="ru-RU" sz="2900" dirty="0"/>
          </a:p>
        </p:txBody>
      </p:sp>
      <p:pic>
        <p:nvPicPr>
          <p:cNvPr id="4098" name="Picture 2" descr="P1240543"/>
          <p:cNvPicPr>
            <a:picLocks noChangeAspect="1" noChangeArrowheads="1"/>
          </p:cNvPicPr>
          <p:nvPr/>
        </p:nvPicPr>
        <p:blipFill>
          <a:blip r:embed="rId2" cstate="print"/>
          <a:srcRect t="31349" r="46581" b="3104"/>
          <a:stretch>
            <a:fillRect/>
          </a:stretch>
        </p:blipFill>
        <p:spPr bwMode="auto">
          <a:xfrm>
            <a:off x="142845" y="1928801"/>
            <a:ext cx="4357718" cy="400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1802" y="285728"/>
            <a:ext cx="271464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ПГУ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1142984"/>
            <a:ext cx="271464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Проректор по молодежной политике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2143116"/>
            <a:ext cx="271464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Отдел психологического сопровождения и профориентацион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ной работы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2428868"/>
            <a:ext cx="2714644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Факультеты,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институты,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филиалы ПГУ (деканы, зам. декана по ОВР, зав. кафедрами)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4857760"/>
            <a:ext cx="278608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Кураторы,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ППС, студенты, родители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4643446"/>
            <a:ext cx="271464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Структурные подразделения ПГУ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22" y="2643182"/>
            <a:ext cx="292895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 молодежной политики, воспитания и соц. защиты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4678" y="4643446"/>
            <a:ext cx="257176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ОССФ, ОССО,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Профсоюзная организация студентов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 rot="5400000">
            <a:off x="4321967" y="103582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  <a:endCxn id="3" idx="2"/>
          </p:cNvCxnSpPr>
          <p:nvPr/>
        </p:nvCxnSpPr>
        <p:spPr>
          <a:xfrm rot="5400000" flipH="1" flipV="1">
            <a:off x="4321967" y="203595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571736" y="2500306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57884" y="250030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393803" y="467837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750463" y="3964785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357818" y="3500438"/>
            <a:ext cx="135732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429388" y="107154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СМИ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857884" y="185736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57158" y="857232"/>
            <a:ext cx="207170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Кафедра психологии ФПП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2357422" y="1785926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Дружная команда психологов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MG_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92047">
            <a:off x="265532" y="1333728"/>
            <a:ext cx="4610256" cy="3073504"/>
          </a:xfrm>
        </p:spPr>
      </p:pic>
      <p:pic>
        <p:nvPicPr>
          <p:cNvPr id="4" name="Рисунок 3" descr="D:\Неделя психологии 2018\ОПСИПР\Копия IMG_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179">
            <a:off x="4477094" y="3807919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ea Breeze\Desktop\S6301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7641">
            <a:off x="6000760" y="1150557"/>
            <a:ext cx="2044521" cy="2261264"/>
          </a:xfrm>
          <a:prstGeom prst="rect">
            <a:avLst/>
          </a:prstGeom>
          <a:noFill/>
        </p:spPr>
      </p:pic>
      <p:pic>
        <p:nvPicPr>
          <p:cNvPr id="7" name="Picture 2" descr="D:\Неделя психологии 2018\TFRI8VLwV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3900">
            <a:off x="2020672" y="4499879"/>
            <a:ext cx="1831419" cy="1966448"/>
          </a:xfrm>
          <a:prstGeom prst="rect">
            <a:avLst/>
          </a:prstGeom>
          <a:noFill/>
        </p:spPr>
      </p:pic>
    </p:spTree>
  </p:cSld>
  <p:clrMapOvr>
    <a:masterClrMapping/>
  </p:clrMapOvr>
  <p:transition advTm="735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1708</TotalTime>
  <Words>562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Психологическая служба вуза: новые задачи и перспективы развития </vt:lpstr>
      <vt:lpstr>«21 век – век психологии!» </vt:lpstr>
      <vt:lpstr>История становления службы</vt:lpstr>
      <vt:lpstr>История становления службы</vt:lpstr>
      <vt:lpstr>История становления службы</vt:lpstr>
      <vt:lpstr>Клименко Илона Васильевна кандидат психологических  наук, доцент, педагог-психолог высшей квалификационной категории С 2005 года Директор Центра психологической поддержки,  с 2007 года начальник Отдела психологического сопровождения и профориентационной работы</vt:lpstr>
      <vt:lpstr>История становления службы</vt:lpstr>
      <vt:lpstr>Слайд 8</vt:lpstr>
      <vt:lpstr>Дружная команда психологов</vt:lpstr>
      <vt:lpstr>Слайд 10</vt:lpstr>
      <vt:lpstr>Профориентационное направление</vt:lpstr>
      <vt:lpstr>Психологическая поддержка студентов в период адаптации к обучению в вузе</vt:lpstr>
      <vt:lpstr>Психологические гостиные</vt:lpstr>
      <vt:lpstr>Проект «Карьера»</vt:lpstr>
      <vt:lpstr>Школа кураторов</vt:lpstr>
      <vt:lpstr>Мероприятия для ППС и сотрудников</vt:lpstr>
      <vt:lpstr>Проект «Школа актива - много позитива»</vt:lpstr>
      <vt:lpstr>Проект «Школа организаторов»</vt:lpstr>
      <vt:lpstr>Курирование проектной практики студентов- психологов</vt:lpstr>
      <vt:lpstr>          20 ЛЕТ  Психологической службе  ПГУ им.Т.Г.Шевченко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7_77</cp:lastModifiedBy>
  <cp:revision>164</cp:revision>
  <dcterms:modified xsi:type="dcterms:W3CDTF">2018-11-28T08:26:02Z</dcterms:modified>
</cp:coreProperties>
</file>